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08-11-2024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kishoremurali916@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092881"/>
          </a:xfrm>
          <a:prstGeom prst="rect">
            <a:avLst/>
          </a:prstGeom>
          <a:noFill/>
        </p:spPr>
        <p:txBody>
          <a:bodyPr wrap="square">
            <a:spAutoFit/>
          </a:bodyPr>
          <a:lstStyle/>
          <a:p>
            <a:pPr algn="ctr"/>
            <a:r>
              <a:rPr lang="en-US" sz="2800" dirty="0"/>
              <a:t>Sentimental analysis AI system</a:t>
            </a:r>
            <a:endParaRPr lang="en-US" dirty="0"/>
          </a:p>
          <a:p>
            <a:endParaRPr lang="en-US" sz="1400" dirty="0"/>
          </a:p>
          <a:p>
            <a:r>
              <a:rPr lang="en-US" sz="1400" dirty="0"/>
              <a:t>Team :  </a:t>
            </a:r>
            <a:r>
              <a:rPr lang="en-US" dirty="0"/>
              <a:t>Name &amp; Email id : KISHORE M G&amp; </a:t>
            </a:r>
            <a:r>
              <a:rPr lang="en-US" dirty="0">
                <a:hlinkClick r:id="rId10"/>
              </a:rPr>
              <a:t>kishoremurali916@gmail.com</a:t>
            </a:r>
            <a:endParaRPr lang="en-US" dirty="0"/>
          </a:p>
          <a:p>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5058697" cy="2893100"/>
          </a:xfrm>
          <a:prstGeom prst="rect">
            <a:avLst/>
          </a:prstGeom>
          <a:noFill/>
        </p:spPr>
        <p:txBody>
          <a:bodyPr wrap="square">
            <a:spAutoFit/>
          </a:bodyPr>
          <a:lstStyle/>
          <a:p>
            <a:pPr marL="342900" indent="-342900">
              <a:buAutoNum type="arabicPeriod"/>
            </a:pPr>
            <a:r>
              <a:rPr lang="en-IN" dirty="0"/>
              <a:t>Model Enhancement: Improve understanding of context and sarcasm.</a:t>
            </a:r>
          </a:p>
          <a:p>
            <a:pPr marL="342900" indent="-342900">
              <a:buAutoNum type="arabicPeriod"/>
            </a:pPr>
            <a:r>
              <a:rPr lang="en-IN" dirty="0"/>
              <a:t>Multilingual Support: Develop models for regional languages.</a:t>
            </a:r>
          </a:p>
          <a:p>
            <a:pPr marL="342900" indent="-342900">
              <a:buAutoNum type="arabicPeriod"/>
            </a:pPr>
            <a:r>
              <a:rPr lang="en-IN" dirty="0"/>
              <a:t>Real-Time Analysis: Implement sentiment tracking on social media.</a:t>
            </a:r>
          </a:p>
          <a:p>
            <a:pPr marL="342900" indent="-342900">
              <a:buAutoNum type="arabicPeriod"/>
            </a:pPr>
            <a:r>
              <a:rPr lang="en-IN" dirty="0"/>
              <a:t>User Feedback Integration: Update models based on user input.</a:t>
            </a:r>
          </a:p>
          <a:p>
            <a:pPr marL="342900" indent="-342900">
              <a:buAutoNum type="arabicPeriod"/>
            </a:pPr>
            <a:r>
              <a:rPr lang="en-IN" dirty="0"/>
              <a:t>Domain Applications: Explore uses in healthcare, finance, and education.</a:t>
            </a:r>
          </a:p>
          <a:p>
            <a:pPr marL="342900" indent="-342900">
              <a:buAutoNum type="arabicPeriod"/>
            </a:pPr>
            <a:r>
              <a:rPr lang="en-IN" dirty="0"/>
              <a:t>Tech Integration: Combine with AI tools like chatbots.</a:t>
            </a:r>
          </a:p>
          <a:p>
            <a:pPr marL="342900" indent="-342900">
              <a:buAutoNum type="arabicPeriod"/>
            </a:pPr>
            <a:r>
              <a:rPr lang="en-IN" dirty="0"/>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pic>
        <p:nvPicPr>
          <p:cNvPr id="2" name="Audio 1">
            <a:hlinkClick r:id="" action="ppaction://media"/>
            <a:extLst>
              <a:ext uri="{FF2B5EF4-FFF2-40B4-BE49-F238E27FC236}">
                <a16:creationId xmlns:a16="http://schemas.microsoft.com/office/drawing/2014/main"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815882"/>
          </a:xfrm>
          <a:prstGeom prst="rect">
            <a:avLst/>
          </a:prstGeom>
          <a:noFill/>
        </p:spPr>
        <p:txBody>
          <a:bodyPr wrap="square">
            <a:spAutoFit/>
          </a:bodyPr>
          <a:lstStyle/>
          <a:p>
            <a:r>
              <a:rPr lang="en-US" dirty="0"/>
              <a:t>This project examines sentiment analysis, a vital area in natural language processing that assesses the emotional tone of text, particularly in customer reviews. Utilizing techniques like VADER and the </a:t>
            </a:r>
            <a:r>
              <a:rPr lang="en-US" dirty="0" err="1"/>
              <a:t>RoBERTa</a:t>
            </a:r>
            <a:r>
              <a:rPr lang="en-US" dirty="0"/>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t>models.The</a:t>
            </a:r>
            <a:r>
              <a:rPr lang="en-US" dirty="0"/>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1600438"/>
          </a:xfrm>
          <a:prstGeom prst="rect">
            <a:avLst/>
          </a:prstGeom>
          <a:noFill/>
        </p:spPr>
        <p:txBody>
          <a:bodyPr wrap="square">
            <a:spAutoFit/>
          </a:bodyPr>
          <a:lstStyle/>
          <a:p>
            <a:r>
              <a:rPr lang="en-US" dirty="0"/>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dirty="0" err="1"/>
              <a:t>RoBERTa</a:t>
            </a:r>
            <a:r>
              <a:rPr lang="en-US" dirty="0"/>
              <a:t>. By developing a robust framework, we seek to enhance insights into consumer behavior and support data-driven decision-making for businesses, addressing the limitations of conventional sentiment analysis techniques.</a:t>
            </a:r>
            <a:endParaRPr lang="en-IN" dirty="0"/>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1600438"/>
          </a:xfrm>
          <a:prstGeom prst="rect">
            <a:avLst/>
          </a:prstGeom>
          <a:noFill/>
        </p:spPr>
        <p:txBody>
          <a:bodyPr wrap="square">
            <a:spAutoFit/>
          </a:bodyPr>
          <a:lstStyle/>
          <a:p>
            <a:pPr marL="342900" indent="-342900">
              <a:buAutoNum type="arabicPeriod"/>
            </a:pPr>
            <a:r>
              <a:rPr lang="en-IN" dirty="0"/>
              <a:t> Hybrid Sentiment Analysis </a:t>
            </a:r>
            <a:r>
              <a:rPr lang="en-IN" dirty="0" err="1"/>
              <a:t>FrameworkVADER</a:t>
            </a:r>
            <a:r>
              <a:rPr lang="en-IN" dirty="0"/>
              <a:t>: </a:t>
            </a:r>
            <a:r>
              <a:rPr lang="en-IN" dirty="0" err="1"/>
              <a:t>Analyzes</a:t>
            </a:r>
            <a:r>
              <a:rPr lang="en-IN" dirty="0"/>
              <a:t> short reviews using keyword-based </a:t>
            </a:r>
            <a:r>
              <a:rPr lang="en-IN" dirty="0" err="1"/>
              <a:t>sentiment.RoBERTa</a:t>
            </a:r>
            <a:r>
              <a:rPr lang="en-IN" dirty="0"/>
              <a:t>: Evaluates longer texts, understanding context for better accuracy.</a:t>
            </a:r>
          </a:p>
          <a:p>
            <a:pPr marL="342900" indent="-342900">
              <a:buAutoNum type="arabicPeriod"/>
            </a:pPr>
            <a:r>
              <a:rPr lang="en-IN" dirty="0"/>
              <a:t> Implementation </a:t>
            </a:r>
            <a:r>
              <a:rPr lang="en-IN" dirty="0" err="1"/>
              <a:t>StepsData</a:t>
            </a:r>
            <a:r>
              <a:rPr lang="en-IN" dirty="0"/>
              <a:t> Collection: Gather and preprocess customer </a:t>
            </a:r>
            <a:r>
              <a:rPr lang="en-IN" dirty="0" err="1"/>
              <a:t>reviews.Performance</a:t>
            </a:r>
            <a:r>
              <a:rPr lang="en-IN" dirty="0"/>
              <a:t> Evaluation: Use precision, recall, and qualitative </a:t>
            </a:r>
            <a:r>
              <a:rPr lang="en-IN" dirty="0" err="1"/>
              <a:t>analysis.Real</a:t>
            </a:r>
            <a:r>
              <a:rPr lang="en-IN" dirty="0"/>
              <a:t>-Time System: Provides instant insights into customer sentiments.</a:t>
            </a:r>
          </a:p>
          <a:p>
            <a:pPr marL="342900" indent="-342900">
              <a:buAutoNum type="arabicPeriod"/>
            </a:pPr>
            <a:r>
              <a:rPr lang="en-IN" dirty="0"/>
              <a:t>Expected </a:t>
            </a:r>
            <a:r>
              <a:rPr lang="en-IN" dirty="0" err="1"/>
              <a:t>OutcomeEnhanced</a:t>
            </a:r>
            <a:r>
              <a:rPr lang="en-IN" dirty="0"/>
              <a:t> sentiment analysis </a:t>
            </a:r>
            <a:r>
              <a:rPr lang="en-IN" dirty="0" err="1"/>
              <a:t>accuracy.Improved</a:t>
            </a:r>
            <a:r>
              <a:rPr lang="en-IN" dirty="0"/>
              <a:t> business decision-making and customer engagement.</a:t>
            </a:r>
          </a:p>
        </p:txBody>
      </p:sp>
      <p:pic>
        <p:nvPicPr>
          <p:cNvPr id="3" name="Audio 2">
            <a:hlinkClick r:id="" action="ppaction://media"/>
            <a:extLst>
              <a:ext uri="{FF2B5EF4-FFF2-40B4-BE49-F238E27FC236}">
                <a16:creationId xmlns:a16="http://schemas.microsoft.com/office/drawing/2014/main"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1815882"/>
          </a:xfrm>
          <a:prstGeom prst="rect">
            <a:avLst/>
          </a:prstGeom>
          <a:noFill/>
        </p:spPr>
        <p:txBody>
          <a:bodyPr wrap="square">
            <a:spAutoFit/>
          </a:bodyPr>
          <a:lstStyle/>
          <a:p>
            <a:pPr marL="342900" indent="-342900">
              <a:buAutoNum type="arabicPeriod"/>
            </a:pPr>
            <a:r>
              <a:rPr lang="en-IN" dirty="0"/>
              <a:t> </a:t>
            </a:r>
            <a:r>
              <a:rPr lang="en-IN" dirty="0" err="1"/>
              <a:t>OverviewDiagram</a:t>
            </a:r>
            <a:r>
              <a:rPr lang="en-IN" dirty="0"/>
              <a:t> illustrating the flow of data and interactions within the system.</a:t>
            </a:r>
          </a:p>
          <a:p>
            <a:pPr marL="342900" indent="-342900">
              <a:buAutoNum type="arabicPeriod"/>
            </a:pPr>
            <a:r>
              <a:rPr lang="en-IN" dirty="0"/>
              <a:t> </a:t>
            </a:r>
            <a:r>
              <a:rPr lang="en-IN" dirty="0" err="1"/>
              <a:t>ComponentsData</a:t>
            </a:r>
            <a:r>
              <a:rPr lang="en-IN" dirty="0"/>
              <a:t> Collection </a:t>
            </a:r>
            <a:r>
              <a:rPr lang="en-IN" dirty="0" err="1"/>
              <a:t>Module:Gathers</a:t>
            </a:r>
            <a:r>
              <a:rPr lang="en-IN" dirty="0"/>
              <a:t> customer reviews from various sources (e.g., websites, APIs).Preprocessing </a:t>
            </a:r>
            <a:r>
              <a:rPr lang="en-IN" dirty="0" err="1"/>
              <a:t>Module:Cleans</a:t>
            </a:r>
            <a:r>
              <a:rPr lang="en-IN" dirty="0"/>
              <a:t> and tokenizes text data, removing noise and irrelevant </a:t>
            </a:r>
            <a:r>
              <a:rPr lang="en-IN" dirty="0" err="1"/>
              <a:t>information.Sentiment</a:t>
            </a:r>
            <a:r>
              <a:rPr lang="en-IN" dirty="0"/>
              <a:t> Analysis </a:t>
            </a:r>
            <a:r>
              <a:rPr lang="en-IN" dirty="0" err="1"/>
              <a:t>Module:VADER</a:t>
            </a:r>
            <a:r>
              <a:rPr lang="en-IN" dirty="0"/>
              <a:t>: Processes short reviews for quick sentiment </a:t>
            </a:r>
            <a:r>
              <a:rPr lang="en-IN" dirty="0" err="1"/>
              <a:t>scoring.RoBERTa</a:t>
            </a:r>
            <a:r>
              <a:rPr lang="en-IN" dirty="0"/>
              <a:t>: </a:t>
            </a:r>
            <a:r>
              <a:rPr lang="en-IN" dirty="0" err="1"/>
              <a:t>Analyzes</a:t>
            </a:r>
            <a:r>
              <a:rPr lang="en-IN" dirty="0"/>
              <a:t> longer reviews for in-depth sentiment </a:t>
            </a:r>
            <a:r>
              <a:rPr lang="en-IN" dirty="0" err="1"/>
              <a:t>understanding.Output</a:t>
            </a:r>
            <a:r>
              <a:rPr lang="en-IN" dirty="0"/>
              <a:t> </a:t>
            </a:r>
            <a:r>
              <a:rPr lang="en-IN" dirty="0" err="1"/>
              <a:t>Module:Generates</a:t>
            </a:r>
            <a:r>
              <a:rPr lang="en-IN" dirty="0"/>
              <a:t> reports and visualizations of sentiment analysis results for business insights.</a:t>
            </a:r>
          </a:p>
          <a:p>
            <a:pPr marL="342900" indent="-342900">
              <a:buAutoNum type="arabicPeriod"/>
            </a:pPr>
            <a:r>
              <a:rPr lang="en-IN" dirty="0"/>
              <a:t>Flow of </a:t>
            </a:r>
            <a:r>
              <a:rPr lang="en-IN" dirty="0" err="1"/>
              <a:t>InformationData</a:t>
            </a:r>
            <a:r>
              <a:rPr lang="en-IN" dirty="0"/>
              <a:t> flows from collection → preprocessing → sentiment analysis → output.</a:t>
            </a:r>
          </a:p>
        </p:txBody>
      </p:sp>
      <p:pic>
        <p:nvPicPr>
          <p:cNvPr id="2" name="Audio 1">
            <a:hlinkClick r:id="" action="ppaction://media"/>
            <a:extLst>
              <a:ext uri="{FF2B5EF4-FFF2-40B4-BE49-F238E27FC236}">
                <a16:creationId xmlns:a16="http://schemas.microsoft.com/office/drawing/2014/main"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2677656"/>
          </a:xfrm>
          <a:prstGeom prst="rect">
            <a:avLst/>
          </a:prstGeom>
          <a:noFill/>
        </p:spPr>
        <p:txBody>
          <a:bodyPr wrap="square">
            <a:spAutoFit/>
          </a:bodyPr>
          <a:lstStyle/>
          <a:p>
            <a:pPr marL="342900" indent="-342900">
              <a:buAutoNum type="arabicPeriod"/>
            </a:pPr>
            <a:r>
              <a:rPr lang="en-IN" dirty="0"/>
              <a:t>Project </a:t>
            </a:r>
            <a:r>
              <a:rPr lang="en-IN" dirty="0" err="1"/>
              <a:t>OverviewDemonstration</a:t>
            </a:r>
            <a:r>
              <a:rPr lang="en-IN" dirty="0"/>
              <a:t> of a real-time sentiment analysis application using VADER and </a:t>
            </a:r>
            <a:r>
              <a:rPr lang="en-IN" dirty="0" err="1"/>
              <a:t>RoBERTa</a:t>
            </a:r>
            <a:r>
              <a:rPr lang="en-IN" dirty="0"/>
              <a:t> models.</a:t>
            </a:r>
          </a:p>
          <a:p>
            <a:pPr marL="342900" indent="-342900">
              <a:buAutoNum type="arabicPeriod"/>
            </a:pPr>
            <a:r>
              <a:rPr lang="en-IN" dirty="0"/>
              <a:t> </a:t>
            </a:r>
            <a:r>
              <a:rPr lang="en-IN" dirty="0" err="1"/>
              <a:t>FeaturesUser</a:t>
            </a:r>
            <a:r>
              <a:rPr lang="en-IN" dirty="0"/>
              <a:t> Input: Allows users to submit text for </a:t>
            </a:r>
            <a:r>
              <a:rPr lang="en-IN" dirty="0" err="1"/>
              <a:t>analysis.Real</a:t>
            </a:r>
            <a:r>
              <a:rPr lang="en-IN" dirty="0"/>
              <a:t>-Time Sentiment Scoring: Displays sentiment scores (positive, neutral, negative) </a:t>
            </a:r>
            <a:r>
              <a:rPr lang="en-IN" dirty="0" err="1"/>
              <a:t>instantly.Visualization</a:t>
            </a:r>
            <a:r>
              <a:rPr lang="en-IN" dirty="0"/>
              <a:t>: Provides graphical representation of results (e.g., bar charts).</a:t>
            </a:r>
          </a:p>
          <a:p>
            <a:pPr marL="342900" indent="-342900">
              <a:buAutoNum type="arabicPeriod"/>
            </a:pPr>
            <a:r>
              <a:rPr lang="en-IN" dirty="0"/>
              <a:t>Technology </a:t>
            </a:r>
            <a:r>
              <a:rPr lang="en-IN" dirty="0" err="1"/>
              <a:t>StackFrontend</a:t>
            </a:r>
            <a:r>
              <a:rPr lang="en-IN" dirty="0"/>
              <a:t>: HTML/CSS, JavaScript for user </a:t>
            </a:r>
            <a:r>
              <a:rPr lang="en-IN" dirty="0" err="1"/>
              <a:t>interface.Backend</a:t>
            </a:r>
            <a:r>
              <a:rPr lang="en-IN" dirty="0"/>
              <a:t>: Python (Flask/Django) for server-side </a:t>
            </a:r>
            <a:r>
              <a:rPr lang="en-IN" dirty="0" err="1"/>
              <a:t>processing.Models</a:t>
            </a:r>
            <a:r>
              <a:rPr lang="en-IN" dirty="0"/>
              <a:t>: NLTK for VADER and Hugging Face Transformers for </a:t>
            </a:r>
            <a:r>
              <a:rPr lang="en-IN" dirty="0" err="1"/>
              <a:t>RoBERTa</a:t>
            </a:r>
            <a:r>
              <a:rPr lang="en-IN" dirty="0"/>
              <a:t>.</a:t>
            </a:r>
          </a:p>
          <a:p>
            <a:pPr marL="342900" indent="-342900">
              <a:buAutoNum type="arabicPeriod"/>
            </a:pPr>
            <a:r>
              <a:rPr lang="en-IN" dirty="0"/>
              <a:t> Live Demo </a:t>
            </a:r>
            <a:r>
              <a:rPr lang="en-IN" dirty="0" err="1"/>
              <a:t>FlowUser</a:t>
            </a:r>
            <a:r>
              <a:rPr lang="en-IN" dirty="0"/>
              <a:t> inputs text → System processes text → Displays sentiment scores and visualization.</a:t>
            </a:r>
          </a:p>
          <a:p>
            <a:pPr marL="342900" indent="-342900">
              <a:buAutoNum type="arabicPeriod"/>
            </a:pPr>
            <a:r>
              <a:rPr lang="en-IN" dirty="0"/>
              <a:t>Expected </a:t>
            </a:r>
            <a:r>
              <a:rPr lang="en-IN" dirty="0" err="1"/>
              <a:t>OutcomeEngage</a:t>
            </a:r>
            <a:r>
              <a:rPr lang="en-IN" dirty="0"/>
              <a:t> users with interactive sentiment </a:t>
            </a:r>
            <a:r>
              <a:rPr lang="en-IN" dirty="0" err="1"/>
              <a:t>analysis.Showcase</a:t>
            </a:r>
            <a:r>
              <a:rPr lang="en-IN" dirty="0"/>
              <a:t> the effectiveness of hybrid models in sentiment evaluation</a:t>
            </a:r>
          </a:p>
        </p:txBody>
      </p:sp>
      <p:pic>
        <p:nvPicPr>
          <p:cNvPr id="3" name="Audio 2">
            <a:hlinkClick r:id="" action="ppaction://media"/>
            <a:extLst>
              <a:ext uri="{FF2B5EF4-FFF2-40B4-BE49-F238E27FC236}">
                <a16:creationId xmlns:a16="http://schemas.microsoft.com/office/drawing/2014/main"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7868265" cy="1600438"/>
          </a:xfrm>
          <a:prstGeom prst="rect">
            <a:avLst/>
          </a:prstGeom>
          <a:noFill/>
        </p:spPr>
        <p:txBody>
          <a:bodyPr wrap="square">
            <a:spAutoFit/>
          </a:bodyPr>
          <a:lstStyle/>
          <a:p>
            <a:r>
              <a:rPr lang="en-US" dirty="0"/>
              <a:t>This project effectively demonstrates the power of sentiment analysis by using VADER and </a:t>
            </a:r>
            <a:r>
              <a:rPr lang="en-US" dirty="0" err="1"/>
              <a:t>RoBERTa</a:t>
            </a:r>
            <a:r>
              <a:rPr lang="en-US" dirty="0"/>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dirty="0"/>
          </a:p>
        </p:txBody>
      </p:sp>
      <p:pic>
        <p:nvPicPr>
          <p:cNvPr id="3" name="Audio 2">
            <a:hlinkClick r:id="" action="ppaction://media"/>
            <a:extLst>
              <a:ext uri="{FF2B5EF4-FFF2-40B4-BE49-F238E27FC236}">
                <a16:creationId xmlns:a16="http://schemas.microsoft.com/office/drawing/2014/main"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185</TotalTime>
  <Words>768</Words>
  <Application>Microsoft Office PowerPoint</Application>
  <PresentationFormat>On-screen Show (16:9)</PresentationFormat>
  <Paragraphs>51</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kumar sethy F</cp:lastModifiedBy>
  <cp:revision>9</cp:revision>
  <dcterms:modified xsi:type="dcterms:W3CDTF">2024-11-08T15:16:10Z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